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16" r:id="rId2"/>
    <p:sldId id="300" r:id="rId3"/>
    <p:sldId id="301" r:id="rId4"/>
    <p:sldId id="302" r:id="rId5"/>
    <p:sldId id="303" r:id="rId6"/>
    <p:sldId id="304" r:id="rId7"/>
    <p:sldId id="305" r:id="rId8"/>
    <p:sldId id="30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43" r:id="rId18"/>
    <p:sldId id="31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54"/>
    <p:restoredTop sz="91236"/>
  </p:normalViewPr>
  <p:slideViewPr>
    <p:cSldViewPr snapToGrid="0">
      <p:cViewPr varScale="1">
        <p:scale>
          <a:sx n="101" d="100"/>
          <a:sy n="101" d="100"/>
        </p:scale>
        <p:origin x="200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B012D-48AC-FE4E-93E8-6094A1CB0E6B}" type="datetimeFigureOut">
              <a:rPr lang="en-US" smtClean="0"/>
              <a:t>4/6/25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7B250-062B-F74D-B8BC-0BBE0CD1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86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B250-062B-F74D-B8BC-0BBE0CD1BC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78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B250-062B-F74D-B8BC-0BBE0CD1BC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2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DCAE5-895F-0BDC-9E81-1347B673E0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6D6530-1C96-CF16-2015-2ECE897F7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C0B60-C9AE-9B19-E3A1-45BBBDB7C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1C4D8-889A-7041-9BCC-70D028CB6EE8}" type="datetimeFigureOut">
              <a:rPr lang="en-US" smtClean="0"/>
              <a:t>4/6/25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84370-60DB-B343-60B5-C83D5CEBC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C164F-C51B-D0A7-3284-789C7EF49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927C-0F5E-4F42-9F5E-D1A41D992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46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7EA13-784F-4293-51C0-CE85DD427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A6C585-140D-B880-DA4B-5EB6D44A2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372B0-051B-19F6-5C58-B5C1D9D5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1C4D8-889A-7041-9BCC-70D028CB6EE8}" type="datetimeFigureOut">
              <a:rPr lang="en-US" smtClean="0"/>
              <a:t>4/6/25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6FB73-0A38-3206-0522-8E0CA78F2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655E1-19E0-8A21-C58F-FEF1A4480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927C-0F5E-4F42-9F5E-D1A41D992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76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AE85CE-AB55-EE87-5A61-DA05CE4EE1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91830-8266-7F83-DCF1-775F8C56F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F7AC9-F4FD-2949-1B93-D0C63B2B6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1C4D8-889A-7041-9BCC-70D028CB6EE8}" type="datetimeFigureOut">
              <a:rPr lang="en-US" smtClean="0"/>
              <a:t>4/6/25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2021E-0F59-002C-8B29-7D26F601C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F869D-4F43-4732-F08B-FB87B446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927C-0F5E-4F42-9F5E-D1A41D992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0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C1E09-0F6E-C49A-DE04-36EB3F74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8C7E2-9493-10E3-812D-0359786AD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E3F7E-FE5C-6787-3ADA-41CA8E6B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1C4D8-889A-7041-9BCC-70D028CB6EE8}" type="datetimeFigureOut">
              <a:rPr lang="en-US" smtClean="0"/>
              <a:t>4/6/25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E6A38-314A-8F2C-2544-2C6C8F705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88D2C-E539-C558-B82D-4F7734475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927C-0F5E-4F42-9F5E-D1A41D992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9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F49F7-D6C0-785E-8DAE-35FCA7E3E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1FF75-B8D7-BC46-7248-2C7215DF4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185E0-12F1-C9CE-1A80-695011E71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1C4D8-889A-7041-9BCC-70D028CB6EE8}" type="datetimeFigureOut">
              <a:rPr lang="en-US" smtClean="0"/>
              <a:t>4/6/25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8B2CB-DEA2-73A6-3933-E5659E25E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B5DE7-36C0-771A-77C2-FEE41D183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927C-0F5E-4F42-9F5E-D1A41D992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1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2158D-C1CA-A9B8-2A68-D390C32D0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DF1B2-3F6B-F96E-2B7E-DA040626D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BD20FD-2048-2376-33CB-FCED6310F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2F59E-9936-29D0-733B-603048D67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1C4D8-889A-7041-9BCC-70D028CB6EE8}" type="datetimeFigureOut">
              <a:rPr lang="en-US" smtClean="0"/>
              <a:t>4/6/25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532AF-024C-CED5-FC32-2926EA450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31A29-FBE7-8944-4245-F56F04C6D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927C-0F5E-4F42-9F5E-D1A41D992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57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A59C0-3BF9-9A69-622B-FC8B0905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D23D4-320B-EEC8-9A90-4C9FF3457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A87D59-9BDF-04A4-94C8-5AEB84597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944ED-4194-BD2A-9D00-952D21B586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ADACC4-ED61-DB8E-F261-E817DAD9C1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A8C031-C795-C78D-87DC-1EFDE87EA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1C4D8-889A-7041-9BCC-70D028CB6EE8}" type="datetimeFigureOut">
              <a:rPr lang="en-US" smtClean="0"/>
              <a:t>4/6/25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9C9CF6-2ADA-E298-B3C3-D2A9ACC37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FF404B-2960-49CD-FA2D-E90BB4E73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927C-0F5E-4F42-9F5E-D1A41D992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2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418D5-B564-50AC-3993-CA6C1E217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3881FB-AF3B-A10D-E9F5-932D47E49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1C4D8-889A-7041-9BCC-70D028CB6EE8}" type="datetimeFigureOut">
              <a:rPr lang="en-US" smtClean="0"/>
              <a:t>4/6/25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7C395E-56AF-3F3F-3B06-F5FACEF2D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502111-B82F-8709-3D37-D7BC012A4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927C-0F5E-4F42-9F5E-D1A41D992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5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773DB5-E585-2C90-D67A-C772E886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1C4D8-889A-7041-9BCC-70D028CB6EE8}" type="datetimeFigureOut">
              <a:rPr lang="en-US" smtClean="0"/>
              <a:t>4/6/25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00175-9C44-E69E-834D-58E854B5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AF57F-5C2C-FFE8-A49E-2C2A96561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927C-0F5E-4F42-9F5E-D1A41D992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39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B09C0-DA47-A174-E955-869CB07F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19624-77C2-1A95-D114-F15F09BFB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5452B-B2A3-85A5-BE89-42095E77C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840CB-1D04-AABE-D222-9535DA618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1C4D8-889A-7041-9BCC-70D028CB6EE8}" type="datetimeFigureOut">
              <a:rPr lang="en-US" smtClean="0"/>
              <a:t>4/6/25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75983-E81C-0799-4FBE-E8D0F2CCB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BF56C-930E-B40B-AEEE-B843714BD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927C-0F5E-4F42-9F5E-D1A41D992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68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E4C55-4AE0-7054-7782-7D790D905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9CC34E-9878-DCD1-EEB8-8E7AC456D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285E3-75BC-200B-E916-6019A93ED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5A124-3F9A-7486-B901-63FC14CD1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1C4D8-889A-7041-9BCC-70D028CB6EE8}" type="datetimeFigureOut">
              <a:rPr lang="en-US" smtClean="0"/>
              <a:t>4/6/25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6902B-2E9E-B121-4382-5453CA883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D2AC0-F301-7DFD-091A-6D1E8420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927C-0F5E-4F42-9F5E-D1A41D992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3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7D31CC-0808-93C2-12AA-A043C35C1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A0D5B-7108-42A0-3991-E477EB372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EE39-3CF9-6158-E75E-FD015B4820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41C4D8-889A-7041-9BCC-70D028CB6EE8}" type="datetimeFigureOut">
              <a:rPr lang="en-US" smtClean="0"/>
              <a:t>4/6/25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30F7C-F66D-346D-DAD0-6C3A60564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108EB-E22C-1143-AB03-55F79F533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87927C-0F5E-4F42-9F5E-D1A41D992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1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colorful animal&#10;&#10;AI-generated content may be incorrect.">
            <a:extLst>
              <a:ext uri="{FF2B5EF4-FFF2-40B4-BE49-F238E27FC236}">
                <a16:creationId xmlns:a16="http://schemas.microsoft.com/office/drawing/2014/main" id="{DC2524FB-121B-77CB-BB09-F4E769AAE8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302CA2-7924-DBAD-0133-23012863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299" y="1429651"/>
            <a:ext cx="4375245" cy="1325563"/>
          </a:xfrm>
        </p:spPr>
        <p:txBody>
          <a:bodyPr/>
          <a:lstStyle/>
          <a:p>
            <a:r>
              <a:rPr lang="en-US" dirty="0"/>
              <a:t>Whole Brain Living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B6EBE-2782-E3A7-D8B8-A0C96C11E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591" y="2658138"/>
            <a:ext cx="7077501" cy="480847"/>
          </a:xfrm>
        </p:spPr>
        <p:txBody>
          <a:bodyPr>
            <a:normAutofit/>
          </a:bodyPr>
          <a:lstStyle/>
          <a:p>
            <a:r>
              <a:rPr lang="en-US" dirty="0"/>
              <a:t>The Four Characters of a Woman’s Brain</a:t>
            </a:r>
          </a:p>
        </p:txBody>
      </p:sp>
    </p:spTree>
    <p:extLst>
      <p:ext uri="{BB962C8B-B14F-4D97-AF65-F5344CB8AC3E}">
        <p14:creationId xmlns:p14="http://schemas.microsoft.com/office/powerpoint/2010/main" val="2837732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C46B2-1B8C-3D3A-EBE9-35CEEABC1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women playing football in the mud&#10;&#10;AI-generated content may be incorrect.">
            <a:extLst>
              <a:ext uri="{FF2B5EF4-FFF2-40B4-BE49-F238E27FC236}">
                <a16:creationId xmlns:a16="http://schemas.microsoft.com/office/drawing/2014/main" id="{5DC03152-5655-D011-C808-5EEF5C243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043" y="1254457"/>
            <a:ext cx="5161389" cy="5161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10C8FF-EF4F-D27C-F798-7E019B68E1DC}"/>
              </a:ext>
            </a:extLst>
          </p:cNvPr>
          <p:cNvSpPr txBox="1"/>
          <p:nvPr/>
        </p:nvSpPr>
        <p:spPr>
          <a:xfrm>
            <a:off x="1042671" y="2926410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42FA1-3241-8006-86D1-D723DCE4BE8F}"/>
              </a:ext>
            </a:extLst>
          </p:cNvPr>
          <p:cNvSpPr txBox="1"/>
          <p:nvPr/>
        </p:nvSpPr>
        <p:spPr>
          <a:xfrm>
            <a:off x="8034331" y="2925657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581104-19EF-BB0F-74E9-233DD31EF84A}"/>
              </a:ext>
            </a:extLst>
          </p:cNvPr>
          <p:cNvSpPr txBox="1"/>
          <p:nvPr/>
        </p:nvSpPr>
        <p:spPr>
          <a:xfrm>
            <a:off x="1256115" y="569070"/>
            <a:ext cx="8438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Two Character 3s are looking for excitement!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81107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51FFF-7110-E80A-925E-5E76C338E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087E7D-178F-C2C4-B81C-CC0E7EBB0757}"/>
              </a:ext>
            </a:extLst>
          </p:cNvPr>
          <p:cNvSpPr txBox="1"/>
          <p:nvPr/>
        </p:nvSpPr>
        <p:spPr>
          <a:xfrm>
            <a:off x="1094923" y="2926410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ED316-6346-9A84-A4AC-57CECC446552}"/>
              </a:ext>
            </a:extLst>
          </p:cNvPr>
          <p:cNvSpPr txBox="1"/>
          <p:nvPr/>
        </p:nvSpPr>
        <p:spPr>
          <a:xfrm>
            <a:off x="7982079" y="2925657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773B6F-24EA-4E9E-747E-131D57A349D4}"/>
              </a:ext>
            </a:extLst>
          </p:cNvPr>
          <p:cNvSpPr txBox="1"/>
          <p:nvPr/>
        </p:nvSpPr>
        <p:spPr>
          <a:xfrm>
            <a:off x="1256115" y="569070"/>
            <a:ext cx="8738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Two Character 4s enjoying a peaceful moment</a:t>
            </a:r>
            <a:endParaRPr lang="en-US" sz="3200" b="1" dirty="0"/>
          </a:p>
        </p:txBody>
      </p:sp>
      <p:pic>
        <p:nvPicPr>
          <p:cNvPr id="2" name="Picture 1" descr="Two women walking on a path in a forest&#10;&#10;AI-generated content may be incorrect.">
            <a:extLst>
              <a:ext uri="{FF2B5EF4-FFF2-40B4-BE49-F238E27FC236}">
                <a16:creationId xmlns:a16="http://schemas.microsoft.com/office/drawing/2014/main" id="{68CC5768-537B-713D-5718-B87529449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232" y="1302401"/>
            <a:ext cx="4882896" cy="48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98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2B8A9-B68F-14B4-69A9-7D9867510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93BD9E-40D3-A21E-F18D-4048BE190115}"/>
              </a:ext>
            </a:extLst>
          </p:cNvPr>
          <p:cNvSpPr txBox="1"/>
          <p:nvPr/>
        </p:nvSpPr>
        <p:spPr>
          <a:xfrm>
            <a:off x="1094923" y="2926410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65EBF-8E41-DAD8-0121-4E9E133BBA0E}"/>
              </a:ext>
            </a:extLst>
          </p:cNvPr>
          <p:cNvSpPr txBox="1"/>
          <p:nvPr/>
        </p:nvSpPr>
        <p:spPr>
          <a:xfrm>
            <a:off x="7982079" y="2925657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87094D-BD94-54C9-0CA8-D2BAF7FBFECB}"/>
              </a:ext>
            </a:extLst>
          </p:cNvPr>
          <p:cNvSpPr txBox="1"/>
          <p:nvPr/>
        </p:nvSpPr>
        <p:spPr>
          <a:xfrm>
            <a:off x="1256115" y="569070"/>
            <a:ext cx="9839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Character 1 wanting to fix something for Character 2</a:t>
            </a:r>
            <a:endParaRPr lang="en-US" sz="3200" b="1" dirty="0"/>
          </a:p>
        </p:txBody>
      </p:sp>
      <p:pic>
        <p:nvPicPr>
          <p:cNvPr id="3" name="Picture 2" descr="A person sitting on a bench holding a person's hand&#10;&#10;AI-generated content may be incorrect.">
            <a:extLst>
              <a:ext uri="{FF2B5EF4-FFF2-40B4-BE49-F238E27FC236}">
                <a16:creationId xmlns:a16="http://schemas.microsoft.com/office/drawing/2014/main" id="{14A22210-AEE3-2F55-3FAE-B54B7A667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096" y="1287573"/>
            <a:ext cx="4882896" cy="48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17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20853-EA68-082E-1C0B-1CB757D7D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1B66F4-EC09-0406-4DE4-FB6DBE78AFDF}"/>
              </a:ext>
            </a:extLst>
          </p:cNvPr>
          <p:cNvSpPr txBox="1"/>
          <p:nvPr/>
        </p:nvSpPr>
        <p:spPr>
          <a:xfrm>
            <a:off x="1094923" y="2926410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CBFDF2-2B43-453D-16A5-0EF0ACC1AF4B}"/>
              </a:ext>
            </a:extLst>
          </p:cNvPr>
          <p:cNvSpPr txBox="1"/>
          <p:nvPr/>
        </p:nvSpPr>
        <p:spPr>
          <a:xfrm>
            <a:off x="7982079" y="2925657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0377B0-1B48-5430-8330-A435801AAD1A}"/>
              </a:ext>
            </a:extLst>
          </p:cNvPr>
          <p:cNvSpPr txBox="1"/>
          <p:nvPr/>
        </p:nvSpPr>
        <p:spPr>
          <a:xfrm>
            <a:off x="596550" y="569070"/>
            <a:ext cx="10844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Character 1 appreciating a happy and healthy Character 3</a:t>
            </a:r>
            <a:endParaRPr lang="en-US" sz="3200" b="1" dirty="0"/>
          </a:p>
        </p:txBody>
      </p:sp>
      <p:pic>
        <p:nvPicPr>
          <p:cNvPr id="2" name="Picture 1" descr="A person in a suit and shorts with mud on the back of a person&#10;&#10;AI-generated content may be incorrect.">
            <a:extLst>
              <a:ext uri="{FF2B5EF4-FFF2-40B4-BE49-F238E27FC236}">
                <a16:creationId xmlns:a16="http://schemas.microsoft.com/office/drawing/2014/main" id="{DCF6660B-F613-B113-0836-4CF0779D7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83829" y="1236578"/>
            <a:ext cx="4891505" cy="489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58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929C5-A87A-C7F2-D2FE-39B4591C6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DF2156-3E14-6542-DB83-EB4E2371BF59}"/>
              </a:ext>
            </a:extLst>
          </p:cNvPr>
          <p:cNvSpPr txBox="1"/>
          <p:nvPr/>
        </p:nvSpPr>
        <p:spPr>
          <a:xfrm>
            <a:off x="1094923" y="2926410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04010F-F405-AC62-1B59-619C569C8D94}"/>
              </a:ext>
            </a:extLst>
          </p:cNvPr>
          <p:cNvSpPr txBox="1"/>
          <p:nvPr/>
        </p:nvSpPr>
        <p:spPr>
          <a:xfrm>
            <a:off x="7982079" y="2925657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582CD7-86B1-BEBD-3E6F-472EBA2FA3CB}"/>
              </a:ext>
            </a:extLst>
          </p:cNvPr>
          <p:cNvSpPr txBox="1"/>
          <p:nvPr/>
        </p:nvSpPr>
        <p:spPr>
          <a:xfrm>
            <a:off x="596550" y="569070"/>
            <a:ext cx="11355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Character 1 and Character 4 lovingly supporting one another</a:t>
            </a:r>
            <a:endParaRPr lang="en-US" sz="3200" b="1" dirty="0"/>
          </a:p>
        </p:txBody>
      </p:sp>
      <p:pic>
        <p:nvPicPr>
          <p:cNvPr id="3" name="Picture 2" descr="Two people walking together&#10;&#10;AI-generated content may be incorrect.">
            <a:extLst>
              <a:ext uri="{FF2B5EF4-FFF2-40B4-BE49-F238E27FC236}">
                <a16:creationId xmlns:a16="http://schemas.microsoft.com/office/drawing/2014/main" id="{E8D11E81-B9F7-F240-9243-A59FE66C0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789" y="1283369"/>
            <a:ext cx="4844716" cy="484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97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66500-7BBE-A769-C5CF-2BD9CE3CA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B5874A-46DB-12B6-38CE-DA749E774DBE}"/>
              </a:ext>
            </a:extLst>
          </p:cNvPr>
          <p:cNvSpPr txBox="1"/>
          <p:nvPr/>
        </p:nvSpPr>
        <p:spPr>
          <a:xfrm>
            <a:off x="1094923" y="2926410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56BD67-D9A9-C372-C313-AC4EC807CF2C}"/>
              </a:ext>
            </a:extLst>
          </p:cNvPr>
          <p:cNvSpPr txBox="1"/>
          <p:nvPr/>
        </p:nvSpPr>
        <p:spPr>
          <a:xfrm>
            <a:off x="7982079" y="2925657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9DD59F-E87F-0B87-CBBB-E074616D6526}"/>
              </a:ext>
            </a:extLst>
          </p:cNvPr>
          <p:cNvSpPr txBox="1"/>
          <p:nvPr/>
        </p:nvSpPr>
        <p:spPr>
          <a:xfrm>
            <a:off x="1136190" y="569070"/>
            <a:ext cx="9531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Character 3 trying to include Character 2 in the fun</a:t>
            </a:r>
            <a:endParaRPr lang="en-US" sz="3200" b="1" dirty="0"/>
          </a:p>
        </p:txBody>
      </p:sp>
      <p:pic>
        <p:nvPicPr>
          <p:cNvPr id="2" name="Picture 1" descr="A person holding a football ball and another person holding a football ball&#10;&#10;AI-generated content may be incorrect.">
            <a:extLst>
              <a:ext uri="{FF2B5EF4-FFF2-40B4-BE49-F238E27FC236}">
                <a16:creationId xmlns:a16="http://schemas.microsoft.com/office/drawing/2014/main" id="{CB31DA43-9C11-D954-A422-C906C2FFD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336" y="1243584"/>
            <a:ext cx="4831080" cy="483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8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699BC-314C-432D-60FA-626627644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EC9857-18FE-37BC-5E86-8E434F8F8DF9}"/>
              </a:ext>
            </a:extLst>
          </p:cNvPr>
          <p:cNvSpPr txBox="1"/>
          <p:nvPr/>
        </p:nvSpPr>
        <p:spPr>
          <a:xfrm>
            <a:off x="1094923" y="2926410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203CB-4DE3-0975-8ABE-3D175AB23377}"/>
              </a:ext>
            </a:extLst>
          </p:cNvPr>
          <p:cNvSpPr txBox="1"/>
          <p:nvPr/>
        </p:nvSpPr>
        <p:spPr>
          <a:xfrm>
            <a:off x="7982079" y="2925657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1A525-3B9C-D192-6300-ACC829D21231}"/>
              </a:ext>
            </a:extLst>
          </p:cNvPr>
          <p:cNvSpPr txBox="1"/>
          <p:nvPr/>
        </p:nvSpPr>
        <p:spPr>
          <a:xfrm>
            <a:off x="1869011" y="586322"/>
            <a:ext cx="8548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Character 4 lovingly supporting Character 2</a:t>
            </a:r>
            <a:endParaRPr lang="en-US" sz="3200" b="1" dirty="0"/>
          </a:p>
        </p:txBody>
      </p:sp>
      <p:pic>
        <p:nvPicPr>
          <p:cNvPr id="3" name="Picture 2" descr="A person holding another person's shoulder&#10;&#10;AI-generated content may be incorrect.">
            <a:extLst>
              <a:ext uri="{FF2B5EF4-FFF2-40B4-BE49-F238E27FC236}">
                <a16:creationId xmlns:a16="http://schemas.microsoft.com/office/drawing/2014/main" id="{2FC85C60-630C-C312-1AFB-FD0332E1A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602" y="1254951"/>
            <a:ext cx="4816665" cy="481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02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4C226-8AE2-43C5-7E84-EC9BED78E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women playing football in the mud&#10;&#10;AI-generated content may be incorrect.">
            <a:extLst>
              <a:ext uri="{FF2B5EF4-FFF2-40B4-BE49-F238E27FC236}">
                <a16:creationId xmlns:a16="http://schemas.microsoft.com/office/drawing/2014/main" id="{B7CAE590-4DC0-6045-88EE-876DE2D11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043" y="1254457"/>
            <a:ext cx="5161389" cy="5161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4C121E-CD33-32D3-159C-C7E718387ABA}"/>
              </a:ext>
            </a:extLst>
          </p:cNvPr>
          <p:cNvSpPr txBox="1"/>
          <p:nvPr/>
        </p:nvSpPr>
        <p:spPr>
          <a:xfrm>
            <a:off x="1042671" y="2926410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BC285D-0441-FDFC-F037-BB7C3B292D57}"/>
              </a:ext>
            </a:extLst>
          </p:cNvPr>
          <p:cNvSpPr txBox="1"/>
          <p:nvPr/>
        </p:nvSpPr>
        <p:spPr>
          <a:xfrm>
            <a:off x="8034331" y="2925657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4F573-8808-D39B-E097-0131680DFCBE}"/>
              </a:ext>
            </a:extLst>
          </p:cNvPr>
          <p:cNvSpPr txBox="1"/>
          <p:nvPr/>
        </p:nvSpPr>
        <p:spPr>
          <a:xfrm>
            <a:off x="2066998" y="551817"/>
            <a:ext cx="6964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Character 4 cheering on Character 3</a:t>
            </a:r>
            <a:endParaRPr lang="en-US" sz="3200" b="1" dirty="0"/>
          </a:p>
        </p:txBody>
      </p:sp>
      <p:pic>
        <p:nvPicPr>
          <p:cNvPr id="2" name="Picture 1" descr="Two people in the rain&#10;&#10;AI-generated content may be incorrect.">
            <a:extLst>
              <a:ext uri="{FF2B5EF4-FFF2-40B4-BE49-F238E27FC236}">
                <a16:creationId xmlns:a16="http://schemas.microsoft.com/office/drawing/2014/main" id="{A36D20C9-D5E9-93B0-7043-4A2BB429A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63968" y="1249391"/>
            <a:ext cx="5175851" cy="517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9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1D231-E220-56A4-B783-AF072C550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28726-C19E-30F3-9DCC-6789EC567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866" y="0"/>
            <a:ext cx="4989394" cy="1325563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OUR FOUR CHARACTERS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6ABD38-1E54-8BF3-6B6E-9FBA0965D021}"/>
              </a:ext>
            </a:extLst>
          </p:cNvPr>
          <p:cNvSpPr txBox="1">
            <a:spLocks/>
          </p:cNvSpPr>
          <p:nvPr/>
        </p:nvSpPr>
        <p:spPr>
          <a:xfrm>
            <a:off x="8150697" y="5045526"/>
            <a:ext cx="37997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/>
              <a:t>OUR BRAIN’S TEAM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AC6004-5522-9096-D797-4D691275C2F6}"/>
              </a:ext>
            </a:extLst>
          </p:cNvPr>
          <p:cNvSpPr txBox="1"/>
          <p:nvPr/>
        </p:nvSpPr>
        <p:spPr>
          <a:xfrm>
            <a:off x="268227" y="4660796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5CBFF1-15E1-C90E-7700-83E3537CDB11}"/>
              </a:ext>
            </a:extLst>
          </p:cNvPr>
          <p:cNvSpPr txBox="1"/>
          <p:nvPr/>
        </p:nvSpPr>
        <p:spPr>
          <a:xfrm>
            <a:off x="6236708" y="4964013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629E9F-F81C-C016-6F8F-03AC669D6A86}"/>
              </a:ext>
            </a:extLst>
          </p:cNvPr>
          <p:cNvSpPr txBox="1"/>
          <p:nvPr/>
        </p:nvSpPr>
        <p:spPr>
          <a:xfrm>
            <a:off x="9609783" y="4236372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438B4C-350F-CB2A-1BFF-E39FC69A37DC}"/>
              </a:ext>
            </a:extLst>
          </p:cNvPr>
          <p:cNvSpPr txBox="1"/>
          <p:nvPr/>
        </p:nvSpPr>
        <p:spPr>
          <a:xfrm>
            <a:off x="3028916" y="6072369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2</a:t>
            </a:r>
          </a:p>
        </p:txBody>
      </p:sp>
      <p:pic>
        <p:nvPicPr>
          <p:cNvPr id="4" name="Picture 3" descr="A person holding a flower in a field&#10;&#10;AI-generated content may be incorrect.">
            <a:extLst>
              <a:ext uri="{FF2B5EF4-FFF2-40B4-BE49-F238E27FC236}">
                <a16:creationId xmlns:a16="http://schemas.microsoft.com/office/drawing/2014/main" id="{129AE705-0AA3-4104-D2A4-D43A1B4B0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310" y="920361"/>
            <a:ext cx="3186418" cy="3186418"/>
          </a:xfrm>
          <a:prstGeom prst="rect">
            <a:avLst/>
          </a:prstGeom>
        </p:spPr>
      </p:pic>
      <p:pic>
        <p:nvPicPr>
          <p:cNvPr id="5" name="Picture 4" descr="A person with her mouth open&#10;&#10;AI-generated content may be incorrect.">
            <a:extLst>
              <a:ext uri="{FF2B5EF4-FFF2-40B4-BE49-F238E27FC236}">
                <a16:creationId xmlns:a16="http://schemas.microsoft.com/office/drawing/2014/main" id="{FC5014F3-A3AF-26F0-0AFB-3390D5C73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851" y="3049211"/>
            <a:ext cx="3038945" cy="3038945"/>
          </a:xfrm>
          <a:prstGeom prst="rect">
            <a:avLst/>
          </a:prstGeom>
        </p:spPr>
      </p:pic>
      <p:pic>
        <p:nvPicPr>
          <p:cNvPr id="8" name="Picture 7" descr="A person in a bathtub with bubbles&#10;&#10;AI-generated content may be incorrect.">
            <a:extLst>
              <a:ext uri="{FF2B5EF4-FFF2-40B4-BE49-F238E27FC236}">
                <a16:creationId xmlns:a16="http://schemas.microsoft.com/office/drawing/2014/main" id="{E408F1AF-560D-613D-DF60-A27A51476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789" y="1925051"/>
            <a:ext cx="3043989" cy="3043989"/>
          </a:xfrm>
          <a:prstGeom prst="rect">
            <a:avLst/>
          </a:prstGeom>
        </p:spPr>
      </p:pic>
      <p:pic>
        <p:nvPicPr>
          <p:cNvPr id="6" name="Picture 5" descr="A person in a suit&#10;&#10;AI-generated content may be incorrect.">
            <a:extLst>
              <a:ext uri="{FF2B5EF4-FFF2-40B4-BE49-F238E27FC236}">
                <a16:creationId xmlns:a16="http://schemas.microsoft.com/office/drawing/2014/main" id="{36E5E8F1-C11F-44D1-4745-341D28497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70621"/>
            <a:ext cx="2918791" cy="291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33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2333A-9F85-A611-463B-A765D5667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00AFFC-DE3E-66B6-656F-DDFC5B0ABE82}"/>
              </a:ext>
            </a:extLst>
          </p:cNvPr>
          <p:cNvSpPr txBox="1"/>
          <p:nvPr/>
        </p:nvSpPr>
        <p:spPr>
          <a:xfrm>
            <a:off x="515772" y="708166"/>
            <a:ext cx="2552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RIGHT THINKING</a:t>
            </a:r>
          </a:p>
          <a:p>
            <a:r>
              <a:rPr lang="en-US" sz="2400" b="1" dirty="0"/>
              <a:t>Character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735E54-5C01-0784-C518-DBEC175F3268}"/>
              </a:ext>
            </a:extLst>
          </p:cNvPr>
          <p:cNvSpPr txBox="1"/>
          <p:nvPr/>
        </p:nvSpPr>
        <p:spPr>
          <a:xfrm>
            <a:off x="610359" y="3044019"/>
            <a:ext cx="2342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RIGHT FEELING</a:t>
            </a:r>
          </a:p>
          <a:p>
            <a:r>
              <a:rPr lang="en-US" sz="2400" b="1" dirty="0"/>
              <a:t>Character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C3146-8784-1FF6-597A-9016522A7AF3}"/>
              </a:ext>
            </a:extLst>
          </p:cNvPr>
          <p:cNvSpPr txBox="1"/>
          <p:nvPr/>
        </p:nvSpPr>
        <p:spPr>
          <a:xfrm>
            <a:off x="9765065" y="708890"/>
            <a:ext cx="2322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LEFT THINKING</a:t>
            </a:r>
          </a:p>
          <a:p>
            <a:r>
              <a:rPr lang="en-US" sz="2400" b="1" dirty="0"/>
              <a:t>Character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CFEC6C-6A77-F66B-CC82-3A61C0D5A203}"/>
              </a:ext>
            </a:extLst>
          </p:cNvPr>
          <p:cNvSpPr txBox="1"/>
          <p:nvPr/>
        </p:nvSpPr>
        <p:spPr>
          <a:xfrm>
            <a:off x="9948932" y="3049142"/>
            <a:ext cx="2112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LEFT FEELING</a:t>
            </a:r>
          </a:p>
          <a:p>
            <a:r>
              <a:rPr lang="en-US" sz="2400" b="1" dirty="0"/>
              <a:t>Character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F390E8-9546-AFC9-E325-DE5A98356745}"/>
              </a:ext>
            </a:extLst>
          </p:cNvPr>
          <p:cNvSpPr txBox="1"/>
          <p:nvPr/>
        </p:nvSpPr>
        <p:spPr>
          <a:xfrm>
            <a:off x="4068001" y="219056"/>
            <a:ext cx="5323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FOUR PARTS OF OUR BRAIN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51DDF9-E3C6-002D-5F0D-9CD2D0524F05}"/>
              </a:ext>
            </a:extLst>
          </p:cNvPr>
          <p:cNvSpPr txBox="1"/>
          <p:nvPr/>
        </p:nvSpPr>
        <p:spPr>
          <a:xfrm>
            <a:off x="8278094" y="752949"/>
            <a:ext cx="662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EA2C48-E67E-58D3-F09C-5F32821D6268}"/>
              </a:ext>
            </a:extLst>
          </p:cNvPr>
          <p:cNvSpPr txBox="1"/>
          <p:nvPr/>
        </p:nvSpPr>
        <p:spPr>
          <a:xfrm>
            <a:off x="4771489" y="772405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</a:t>
            </a:r>
          </a:p>
        </p:txBody>
      </p:sp>
      <p:pic>
        <p:nvPicPr>
          <p:cNvPr id="3" name="Picture 2" descr="A person with brain and hands together&#10;&#10;AI-generated content may be incorrect.">
            <a:extLst>
              <a:ext uri="{FF2B5EF4-FFF2-40B4-BE49-F238E27FC236}">
                <a16:creationId xmlns:a16="http://schemas.microsoft.com/office/drawing/2014/main" id="{688A268F-18FA-DA4E-E7F6-163CD0C72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730" y="1116913"/>
            <a:ext cx="5511113" cy="551111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15E7F2-978C-DD86-4939-2196F2A4E06B}"/>
              </a:ext>
            </a:extLst>
          </p:cNvPr>
          <p:cNvCxnSpPr>
            <a:cxnSpLocks/>
          </p:cNvCxnSpPr>
          <p:nvPr/>
        </p:nvCxnSpPr>
        <p:spPr>
          <a:xfrm>
            <a:off x="8335617" y="3472070"/>
            <a:ext cx="2141774" cy="567387"/>
          </a:xfrm>
          <a:prstGeom prst="line">
            <a:avLst/>
          </a:prstGeom>
          <a:ln w="127000" cap="flat">
            <a:solidFill>
              <a:srgbClr val="FF0000"/>
            </a:solidFill>
            <a:miter lim="800000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A9C4B6-849B-DD70-69AF-C331C3359F6D}"/>
              </a:ext>
            </a:extLst>
          </p:cNvPr>
          <p:cNvCxnSpPr>
            <a:cxnSpLocks/>
          </p:cNvCxnSpPr>
          <p:nvPr/>
        </p:nvCxnSpPr>
        <p:spPr>
          <a:xfrm flipV="1">
            <a:off x="8256330" y="1646819"/>
            <a:ext cx="3417618" cy="905421"/>
          </a:xfrm>
          <a:prstGeom prst="line">
            <a:avLst/>
          </a:prstGeom>
          <a:ln w="127000" cap="flat">
            <a:solidFill>
              <a:srgbClr val="FF0000"/>
            </a:solidFill>
            <a:miter lim="800000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3BCA7A-E1F1-8321-3334-F3109D070A00}"/>
              </a:ext>
            </a:extLst>
          </p:cNvPr>
          <p:cNvCxnSpPr>
            <a:cxnSpLocks/>
          </p:cNvCxnSpPr>
          <p:nvPr/>
        </p:nvCxnSpPr>
        <p:spPr>
          <a:xfrm flipH="1">
            <a:off x="2213493" y="3419061"/>
            <a:ext cx="3060872" cy="551376"/>
          </a:xfrm>
          <a:prstGeom prst="line">
            <a:avLst/>
          </a:prstGeom>
          <a:ln w="127000" cap="flat">
            <a:solidFill>
              <a:srgbClr val="FF0000"/>
            </a:solidFill>
            <a:miter lim="800000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4F4722F-2E0D-E626-5870-B809C691F9D0}"/>
              </a:ext>
            </a:extLst>
          </p:cNvPr>
          <p:cNvCxnSpPr>
            <a:cxnSpLocks/>
          </p:cNvCxnSpPr>
          <p:nvPr/>
        </p:nvCxnSpPr>
        <p:spPr>
          <a:xfrm flipH="1" flipV="1">
            <a:off x="1616699" y="1644736"/>
            <a:ext cx="3919128" cy="851329"/>
          </a:xfrm>
          <a:prstGeom prst="line">
            <a:avLst/>
          </a:prstGeom>
          <a:ln w="127000" cap="flat">
            <a:solidFill>
              <a:srgbClr val="FF0000"/>
            </a:solidFill>
            <a:miter lim="800000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904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4422A-5531-0412-8F92-62EFD770F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E9ACAA9-F9C5-F8B3-80CA-5594A3791924}"/>
              </a:ext>
            </a:extLst>
          </p:cNvPr>
          <p:cNvSpPr txBox="1"/>
          <p:nvPr/>
        </p:nvSpPr>
        <p:spPr>
          <a:xfrm>
            <a:off x="309349" y="360632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D6FF5-17DD-9F3D-E29E-A400C43F14C1}"/>
              </a:ext>
            </a:extLst>
          </p:cNvPr>
          <p:cNvSpPr txBox="1"/>
          <p:nvPr/>
        </p:nvSpPr>
        <p:spPr>
          <a:xfrm>
            <a:off x="214142" y="3768558"/>
            <a:ext cx="1876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3715E1-3BEE-328F-1CE6-20B366BDF6E9}"/>
              </a:ext>
            </a:extLst>
          </p:cNvPr>
          <p:cNvSpPr txBox="1"/>
          <p:nvPr/>
        </p:nvSpPr>
        <p:spPr>
          <a:xfrm>
            <a:off x="9994900" y="3782704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2F9740-E57E-D330-E685-A7630F645F47}"/>
              </a:ext>
            </a:extLst>
          </p:cNvPr>
          <p:cNvSpPr txBox="1"/>
          <p:nvPr/>
        </p:nvSpPr>
        <p:spPr>
          <a:xfrm>
            <a:off x="9880600" y="381000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8255D0-E2B5-4854-E33D-87A5F1D30044}"/>
              </a:ext>
            </a:extLst>
          </p:cNvPr>
          <p:cNvSpPr txBox="1"/>
          <p:nvPr/>
        </p:nvSpPr>
        <p:spPr>
          <a:xfrm>
            <a:off x="4140011" y="1470357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RIGHT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8588DA-2D54-28C9-89FF-F24584B3B416}"/>
              </a:ext>
            </a:extLst>
          </p:cNvPr>
          <p:cNvSpPr txBox="1"/>
          <p:nvPr/>
        </p:nvSpPr>
        <p:spPr>
          <a:xfrm>
            <a:off x="7284682" y="1471304"/>
            <a:ext cx="841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LEFT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1886CF-010F-B4E8-EDDF-F1DAD455EE98}"/>
              </a:ext>
            </a:extLst>
          </p:cNvPr>
          <p:cNvSpPr txBox="1"/>
          <p:nvPr/>
        </p:nvSpPr>
        <p:spPr>
          <a:xfrm>
            <a:off x="3830471" y="390402"/>
            <a:ext cx="4846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OUR FOUR CHARACTERS</a:t>
            </a:r>
          </a:p>
        </p:txBody>
      </p:sp>
      <p:pic>
        <p:nvPicPr>
          <p:cNvPr id="2" name="Picture 1" descr="A person in a classroom&#10;&#10;AI-generated content may be incorrect.">
            <a:extLst>
              <a:ext uri="{FF2B5EF4-FFF2-40B4-BE49-F238E27FC236}">
                <a16:creationId xmlns:a16="http://schemas.microsoft.com/office/drawing/2014/main" id="{C6E35372-7279-9FA6-D363-88CE1787A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278" y="944438"/>
            <a:ext cx="2545522" cy="2545522"/>
          </a:xfrm>
          <a:prstGeom prst="rect">
            <a:avLst/>
          </a:prstGeom>
        </p:spPr>
      </p:pic>
      <p:pic>
        <p:nvPicPr>
          <p:cNvPr id="6" name="Picture 5" descr="A person crying and holding her hand to her face&#10;&#10;AI-generated content may be incorrect.">
            <a:extLst>
              <a:ext uri="{FF2B5EF4-FFF2-40B4-BE49-F238E27FC236}">
                <a16:creationId xmlns:a16="http://schemas.microsoft.com/office/drawing/2014/main" id="{A4A0264D-80FB-79B5-7A83-48ABDAB46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955" y="4246880"/>
            <a:ext cx="2570480" cy="2570480"/>
          </a:xfrm>
          <a:prstGeom prst="rect">
            <a:avLst/>
          </a:prstGeom>
        </p:spPr>
      </p:pic>
      <p:pic>
        <p:nvPicPr>
          <p:cNvPr id="7" name="Picture 6" descr="A person in a bathtub with bubbles&#10;&#10;AI-generated content may be incorrect.">
            <a:extLst>
              <a:ext uri="{FF2B5EF4-FFF2-40B4-BE49-F238E27FC236}">
                <a16:creationId xmlns:a16="http://schemas.microsoft.com/office/drawing/2014/main" id="{125C2ADD-D3F4-E58F-0A56-40835E564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94976"/>
            <a:ext cx="2600960" cy="2600960"/>
          </a:xfrm>
          <a:prstGeom prst="rect">
            <a:avLst/>
          </a:prstGeom>
        </p:spPr>
      </p:pic>
      <p:pic>
        <p:nvPicPr>
          <p:cNvPr id="5" name="Picture 4" descr="A person with brain and hands together&#10;&#10;AI-generated content may be incorrect.">
            <a:extLst>
              <a:ext uri="{FF2B5EF4-FFF2-40B4-BE49-F238E27FC236}">
                <a16:creationId xmlns:a16="http://schemas.microsoft.com/office/drawing/2014/main" id="{DD4323ED-4A51-B9C6-CC23-7E5F99A28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4605" y="1042770"/>
            <a:ext cx="5511113" cy="551111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7923CA-DFA8-EF29-6E21-1AD690463BD4}"/>
              </a:ext>
            </a:extLst>
          </p:cNvPr>
          <p:cNvCxnSpPr>
            <a:cxnSpLocks/>
          </p:cNvCxnSpPr>
          <p:nvPr/>
        </p:nvCxnSpPr>
        <p:spPr>
          <a:xfrm flipV="1">
            <a:off x="7858897" y="741796"/>
            <a:ext cx="1933582" cy="1556561"/>
          </a:xfrm>
          <a:prstGeom prst="line">
            <a:avLst/>
          </a:prstGeom>
          <a:ln w="127000" cap="flat">
            <a:solidFill>
              <a:srgbClr val="FF0000"/>
            </a:solidFill>
            <a:miter lim="800000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19EFA0-AD12-4283-02C8-7079EAA767AF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2090553" y="3286897"/>
            <a:ext cx="2679155" cy="712494"/>
          </a:xfrm>
          <a:prstGeom prst="line">
            <a:avLst/>
          </a:prstGeom>
          <a:ln w="127000" cap="flat">
            <a:solidFill>
              <a:srgbClr val="FF0000"/>
            </a:solidFill>
            <a:miter lim="800000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91EAAD-739B-4D86-B3D9-2E14A21C060A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7685903" y="3311611"/>
            <a:ext cx="2308997" cy="701926"/>
          </a:xfrm>
          <a:prstGeom prst="line">
            <a:avLst/>
          </a:prstGeom>
          <a:ln w="127000" cap="flat">
            <a:solidFill>
              <a:srgbClr val="FF0000"/>
            </a:solidFill>
            <a:miter lim="800000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erson standing in a field with her eyes closed&#10;&#10;AI-generated content may be incorrect.">
            <a:extLst>
              <a:ext uri="{FF2B5EF4-FFF2-40B4-BE49-F238E27FC236}">
                <a16:creationId xmlns:a16="http://schemas.microsoft.com/office/drawing/2014/main" id="{D83DF68A-C69B-37EF-EAB8-7AC42DAD05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99409"/>
            <a:ext cx="2608289" cy="260828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D09831-1142-CE23-A78D-75D5C88C5B3C}"/>
              </a:ext>
            </a:extLst>
          </p:cNvPr>
          <p:cNvCxnSpPr>
            <a:cxnSpLocks/>
          </p:cNvCxnSpPr>
          <p:nvPr/>
        </p:nvCxnSpPr>
        <p:spPr>
          <a:xfrm flipH="1" flipV="1">
            <a:off x="2159540" y="739302"/>
            <a:ext cx="2585455" cy="1583768"/>
          </a:xfrm>
          <a:prstGeom prst="line">
            <a:avLst/>
          </a:prstGeom>
          <a:ln w="127000" cap="flat">
            <a:solidFill>
              <a:srgbClr val="FF0000"/>
            </a:solidFill>
            <a:miter lim="800000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721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23738-EB29-5CBF-2C58-1CC390119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3631910-5D60-B15B-AD39-A42A9E052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281" y="-248780"/>
            <a:ext cx="3410493" cy="1325563"/>
          </a:xfrm>
        </p:spPr>
        <p:txBody>
          <a:bodyPr/>
          <a:lstStyle/>
          <a:p>
            <a:r>
              <a:rPr lang="en-US" b="1" u="sng" dirty="0"/>
              <a:t>Character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5B1AA-01E1-CD8C-E6C5-06A7C2A9F5A9}"/>
              </a:ext>
            </a:extLst>
          </p:cNvPr>
          <p:cNvSpPr txBox="1"/>
          <p:nvPr/>
        </p:nvSpPr>
        <p:spPr>
          <a:xfrm>
            <a:off x="4186479" y="762325"/>
            <a:ext cx="14350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Helpful</a:t>
            </a:r>
          </a:p>
          <a:p>
            <a:r>
              <a:rPr lang="en-US" sz="2400" b="1" dirty="0"/>
              <a:t>Orderly</a:t>
            </a:r>
          </a:p>
          <a:p>
            <a:r>
              <a:rPr lang="en-US" sz="2400" b="1" dirty="0"/>
              <a:t>Clean</a:t>
            </a:r>
          </a:p>
          <a:p>
            <a:r>
              <a:rPr lang="en-US" sz="2400" b="1" dirty="0"/>
              <a:t>Careful</a:t>
            </a:r>
          </a:p>
          <a:p>
            <a:r>
              <a:rPr lang="en-US" sz="2400" b="1" dirty="0"/>
              <a:t>Studious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0A62F2-5185-D517-9F69-3960B5F7906C}"/>
              </a:ext>
            </a:extLst>
          </p:cNvPr>
          <p:cNvSpPr txBox="1"/>
          <p:nvPr/>
        </p:nvSpPr>
        <p:spPr>
          <a:xfrm>
            <a:off x="6365642" y="752121"/>
            <a:ext cx="18315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Attentive</a:t>
            </a:r>
          </a:p>
          <a:p>
            <a:r>
              <a:rPr lang="en-US" sz="2400" b="1" dirty="0"/>
              <a:t>Neat</a:t>
            </a:r>
          </a:p>
          <a:p>
            <a:r>
              <a:rPr lang="en-US" sz="2400" b="1" dirty="0"/>
              <a:t>Respectful</a:t>
            </a:r>
          </a:p>
          <a:p>
            <a:r>
              <a:rPr lang="en-US" sz="2400" b="1" dirty="0"/>
              <a:t>Fixes things</a:t>
            </a:r>
          </a:p>
          <a:p>
            <a:r>
              <a:rPr lang="en-US" sz="2400" b="1" dirty="0"/>
              <a:t>Judges</a:t>
            </a:r>
          </a:p>
        </p:txBody>
      </p:sp>
      <p:pic>
        <p:nvPicPr>
          <p:cNvPr id="2" name="Picture 1" descr="A person in a suit&#10;&#10;AI-generated content may be incorrect.">
            <a:extLst>
              <a:ext uri="{FF2B5EF4-FFF2-40B4-BE49-F238E27FC236}">
                <a16:creationId xmlns:a16="http://schemas.microsoft.com/office/drawing/2014/main" id="{8BB38706-A0B7-DFA0-81A0-FF276F58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8537" y="0"/>
            <a:ext cx="3213463" cy="3213463"/>
          </a:xfrm>
          <a:prstGeom prst="rect">
            <a:avLst/>
          </a:prstGeom>
        </p:spPr>
      </p:pic>
      <p:pic>
        <p:nvPicPr>
          <p:cNvPr id="5" name="Picture 4" descr="A person in a suit&#10;&#10;AI-generated content may be incorrect.">
            <a:extLst>
              <a:ext uri="{FF2B5EF4-FFF2-40B4-BE49-F238E27FC236}">
                <a16:creationId xmlns:a16="http://schemas.microsoft.com/office/drawing/2014/main" id="{6F307B86-D90A-9555-F680-2689205D9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968" y="3323968"/>
            <a:ext cx="3534032" cy="3534032"/>
          </a:xfrm>
          <a:prstGeom prst="rect">
            <a:avLst/>
          </a:prstGeom>
        </p:spPr>
      </p:pic>
      <p:pic>
        <p:nvPicPr>
          <p:cNvPr id="7" name="Picture 6" descr="A person in a white coat&#10;&#10;AI-generated content may be incorrect.">
            <a:extLst>
              <a:ext uri="{FF2B5EF4-FFF2-40B4-BE49-F238E27FC236}">
                <a16:creationId xmlns:a16="http://schemas.microsoft.com/office/drawing/2014/main" id="{4901DDC0-C840-B801-DBB4-601756904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65714" cy="3265714"/>
          </a:xfrm>
          <a:prstGeom prst="rect">
            <a:avLst/>
          </a:prstGeom>
        </p:spPr>
      </p:pic>
      <p:pic>
        <p:nvPicPr>
          <p:cNvPr id="8" name="Picture 7" descr="A person playing chess with two women behind them&#10;&#10;AI-generated content may be incorrect.">
            <a:extLst>
              <a:ext uri="{FF2B5EF4-FFF2-40B4-BE49-F238E27FC236}">
                <a16:creationId xmlns:a16="http://schemas.microsoft.com/office/drawing/2014/main" id="{9BED8FF4-E7CC-2D14-4F28-84B0B8BDA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04903"/>
            <a:ext cx="3553097" cy="3553097"/>
          </a:xfrm>
          <a:prstGeom prst="rect">
            <a:avLst/>
          </a:prstGeom>
        </p:spPr>
      </p:pic>
      <p:pic>
        <p:nvPicPr>
          <p:cNvPr id="9" name="Picture 8" descr="A person holding a trophy and a person clapping&#10;&#10;AI-generated content may be incorrect.">
            <a:extLst>
              <a:ext uri="{FF2B5EF4-FFF2-40B4-BE49-F238E27FC236}">
                <a16:creationId xmlns:a16="http://schemas.microsoft.com/office/drawing/2014/main" id="{A1099386-6612-D391-3878-BBBEB4D8D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3987" y="2899954"/>
            <a:ext cx="3958046" cy="395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62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64C13-F240-5D1A-DA44-37D86B98C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4D05-9BC2-10C7-834B-F69101334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0984" y="0"/>
            <a:ext cx="3250028" cy="1325563"/>
          </a:xfrm>
        </p:spPr>
        <p:txBody>
          <a:bodyPr/>
          <a:lstStyle/>
          <a:p>
            <a:r>
              <a:rPr lang="en-US" b="1" u="sng" dirty="0"/>
              <a:t>Character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FFD9B5-A471-4FDF-5D6E-4CD9A71D400D}"/>
              </a:ext>
            </a:extLst>
          </p:cNvPr>
          <p:cNvSpPr txBox="1"/>
          <p:nvPr/>
        </p:nvSpPr>
        <p:spPr>
          <a:xfrm>
            <a:off x="7904393" y="1025922"/>
            <a:ext cx="14368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Sad</a:t>
            </a:r>
          </a:p>
          <a:p>
            <a:r>
              <a:rPr lang="en-US" sz="2400" b="1" dirty="0"/>
              <a:t>Mad</a:t>
            </a:r>
          </a:p>
          <a:p>
            <a:r>
              <a:rPr lang="en-US" sz="2400" b="1" dirty="0"/>
              <a:t>Unhappy</a:t>
            </a:r>
          </a:p>
          <a:p>
            <a:r>
              <a:rPr lang="en-US" sz="2400" b="1" dirty="0"/>
              <a:t>Anxious</a:t>
            </a:r>
          </a:p>
          <a:p>
            <a:r>
              <a:rPr lang="en-US" sz="2400" b="1" dirty="0"/>
              <a:t>Scared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DAB0FC-45E1-5857-A3CA-1B1FFA84D073}"/>
              </a:ext>
            </a:extLst>
          </p:cNvPr>
          <p:cNvSpPr txBox="1"/>
          <p:nvPr/>
        </p:nvSpPr>
        <p:spPr>
          <a:xfrm>
            <a:off x="9664954" y="1039949"/>
            <a:ext cx="17139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Complains</a:t>
            </a:r>
          </a:p>
          <a:p>
            <a:r>
              <a:rPr lang="en-US" sz="2400" b="1" dirty="0"/>
              <a:t>Worries</a:t>
            </a:r>
          </a:p>
          <a:p>
            <a:r>
              <a:rPr lang="en-US" sz="2400" b="1" dirty="0"/>
              <a:t>Fights</a:t>
            </a:r>
          </a:p>
          <a:p>
            <a:r>
              <a:rPr lang="en-US" sz="2400" b="1" dirty="0"/>
              <a:t>Fearful</a:t>
            </a:r>
          </a:p>
          <a:p>
            <a:r>
              <a:rPr lang="en-US" sz="2400" b="1" dirty="0"/>
              <a:t>Dishonest</a:t>
            </a:r>
          </a:p>
        </p:txBody>
      </p:sp>
      <p:pic>
        <p:nvPicPr>
          <p:cNvPr id="6" name="Picture 5" descr="A person crying with her hands on her face&#10;&#10;AI-generated content may be incorrect.">
            <a:extLst>
              <a:ext uri="{FF2B5EF4-FFF2-40B4-BE49-F238E27FC236}">
                <a16:creationId xmlns:a16="http://schemas.microsoft.com/office/drawing/2014/main" id="{CC04A6E8-8F7F-637F-355D-F7211281E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3499679"/>
            <a:ext cx="3210560" cy="3210560"/>
          </a:xfrm>
          <a:prstGeom prst="rect">
            <a:avLst/>
          </a:prstGeom>
        </p:spPr>
      </p:pic>
      <p:pic>
        <p:nvPicPr>
          <p:cNvPr id="10" name="Picture 9" descr="A person with angry face&#10;&#10;AI-generated content may be incorrect.">
            <a:extLst>
              <a:ext uri="{FF2B5EF4-FFF2-40B4-BE49-F238E27FC236}">
                <a16:creationId xmlns:a16="http://schemas.microsoft.com/office/drawing/2014/main" id="{437C9CCB-A6DD-3BCA-CC88-7453BADB5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274" y="3152210"/>
            <a:ext cx="3705790" cy="3705790"/>
          </a:xfrm>
          <a:prstGeom prst="rect">
            <a:avLst/>
          </a:prstGeom>
        </p:spPr>
      </p:pic>
      <p:pic>
        <p:nvPicPr>
          <p:cNvPr id="11" name="Picture 10" descr="A person with her mouth open&#10;&#10;AI-generated content may be incorrect.">
            <a:extLst>
              <a:ext uri="{FF2B5EF4-FFF2-40B4-BE49-F238E27FC236}">
                <a16:creationId xmlns:a16="http://schemas.microsoft.com/office/drawing/2014/main" id="{84ADBF9A-EFAB-412A-23F5-B86A00F84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334" y="0"/>
            <a:ext cx="3038945" cy="30389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23D799-83BE-CE97-8D4C-B4235A9B2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066" y="3398982"/>
            <a:ext cx="3459018" cy="34590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F70F0D-D626-F3B3-5F2F-3655B59A0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549" y="0"/>
            <a:ext cx="3216564" cy="321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77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D5DF2-AF29-DB65-F95D-13AB960F6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20935-0F8D-A366-2EFB-C2C5D35F2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-182880"/>
            <a:ext cx="3139812" cy="1325563"/>
          </a:xfrm>
        </p:spPr>
        <p:txBody>
          <a:bodyPr/>
          <a:lstStyle/>
          <a:p>
            <a:r>
              <a:rPr lang="en-US" b="1" u="sng" dirty="0"/>
              <a:t>Character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2CFC3F-81E1-B875-2245-EC79D7C5631C}"/>
              </a:ext>
            </a:extLst>
          </p:cNvPr>
          <p:cNvSpPr txBox="1"/>
          <p:nvPr/>
        </p:nvSpPr>
        <p:spPr>
          <a:xfrm>
            <a:off x="341194" y="823545"/>
            <a:ext cx="16321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Playful</a:t>
            </a:r>
          </a:p>
          <a:p>
            <a:r>
              <a:rPr lang="en-US" sz="2400" b="1" dirty="0"/>
              <a:t>Joyful</a:t>
            </a:r>
          </a:p>
          <a:p>
            <a:r>
              <a:rPr lang="en-US" sz="2400" b="1" dirty="0"/>
              <a:t>Creative</a:t>
            </a:r>
          </a:p>
          <a:p>
            <a:r>
              <a:rPr lang="en-US" sz="2400" b="1" dirty="0"/>
              <a:t>Innovative</a:t>
            </a:r>
          </a:p>
          <a:p>
            <a:r>
              <a:rPr lang="en-US" sz="2400" b="1" dirty="0"/>
              <a:t>Musical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0FACDA-1E1B-4905-DAAB-E88FE6446B81}"/>
              </a:ext>
            </a:extLst>
          </p:cNvPr>
          <p:cNvSpPr txBox="1"/>
          <p:nvPr/>
        </p:nvSpPr>
        <p:spPr>
          <a:xfrm>
            <a:off x="2198459" y="824713"/>
            <a:ext cx="19687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Adventurous</a:t>
            </a:r>
          </a:p>
          <a:p>
            <a:r>
              <a:rPr lang="en-US" sz="2400" b="1" dirty="0"/>
              <a:t>Artistic</a:t>
            </a:r>
          </a:p>
          <a:p>
            <a:r>
              <a:rPr lang="en-US" sz="2400" b="1" dirty="0"/>
              <a:t>Curious</a:t>
            </a:r>
          </a:p>
          <a:p>
            <a:r>
              <a:rPr lang="en-US" sz="2400" b="1" dirty="0"/>
              <a:t>Enthusiastic</a:t>
            </a:r>
          </a:p>
          <a:p>
            <a:r>
              <a:rPr lang="en-US" sz="2400" b="1" dirty="0"/>
              <a:t>Youthful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948A7F-7923-FED1-77B8-8C72AFD0B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066" y="184350"/>
            <a:ext cx="3073434" cy="3073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225B85-9A20-813B-882F-7897383BE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899" y="3244132"/>
            <a:ext cx="3474720" cy="3474720"/>
          </a:xfrm>
          <a:prstGeom prst="rect">
            <a:avLst/>
          </a:prstGeom>
        </p:spPr>
      </p:pic>
      <p:pic>
        <p:nvPicPr>
          <p:cNvPr id="8" name="Picture 7" descr="A person playing football in the mud&#10;&#10;AI-generated content may be incorrect.">
            <a:extLst>
              <a:ext uri="{FF2B5EF4-FFF2-40B4-BE49-F238E27FC236}">
                <a16:creationId xmlns:a16="http://schemas.microsoft.com/office/drawing/2014/main" id="{0CB195C2-4A7A-A7A6-49FC-4B0F5DDA6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841" y="3478494"/>
            <a:ext cx="3379506" cy="3379506"/>
          </a:xfrm>
          <a:prstGeom prst="rect">
            <a:avLst/>
          </a:prstGeom>
        </p:spPr>
      </p:pic>
      <p:pic>
        <p:nvPicPr>
          <p:cNvPr id="9" name="Picture 8" descr="A person running on a beach with a kite&#10;&#10;AI-generated content may be incorrect.">
            <a:extLst>
              <a:ext uri="{FF2B5EF4-FFF2-40B4-BE49-F238E27FC236}">
                <a16:creationId xmlns:a16="http://schemas.microsoft.com/office/drawing/2014/main" id="{32F1F8F2-3FA7-920D-2C61-A2348C0D7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242" y="0"/>
            <a:ext cx="3025913" cy="3025913"/>
          </a:xfrm>
          <a:prstGeom prst="rect">
            <a:avLst/>
          </a:prstGeom>
        </p:spPr>
      </p:pic>
      <p:pic>
        <p:nvPicPr>
          <p:cNvPr id="10" name="Picture 9" descr="A person jumping into water&#10;&#10;AI-generated content may be incorrect.">
            <a:extLst>
              <a:ext uri="{FF2B5EF4-FFF2-40B4-BE49-F238E27FC236}">
                <a16:creationId xmlns:a16="http://schemas.microsoft.com/office/drawing/2014/main" id="{D93224F3-AC53-B025-7537-3A4249651D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1" y="2941982"/>
            <a:ext cx="3756991" cy="375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42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7F0DC-030A-E517-C316-C169E344A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87064-B022-5030-3295-38C4CB360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591" y="-66260"/>
            <a:ext cx="3140846" cy="1325563"/>
          </a:xfrm>
        </p:spPr>
        <p:txBody>
          <a:bodyPr/>
          <a:lstStyle/>
          <a:p>
            <a:r>
              <a:rPr lang="en-US" b="1" u="sng" dirty="0"/>
              <a:t>Character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32DC75-FA05-A65D-810F-2317BFFAD107}"/>
              </a:ext>
            </a:extLst>
          </p:cNvPr>
          <p:cNvSpPr txBox="1"/>
          <p:nvPr/>
        </p:nvSpPr>
        <p:spPr>
          <a:xfrm>
            <a:off x="4216396" y="822029"/>
            <a:ext cx="14153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Peaceful</a:t>
            </a:r>
          </a:p>
          <a:p>
            <a:r>
              <a:rPr lang="en-US" sz="2400" b="1" dirty="0"/>
              <a:t>Calm</a:t>
            </a:r>
          </a:p>
          <a:p>
            <a:r>
              <a:rPr lang="en-US" sz="2400" b="1" dirty="0"/>
              <a:t>Loving</a:t>
            </a:r>
          </a:p>
          <a:p>
            <a:r>
              <a:rPr lang="en-US" sz="2400" b="1" dirty="0"/>
              <a:t>Gentle</a:t>
            </a:r>
          </a:p>
          <a:p>
            <a:r>
              <a:rPr lang="en-US" sz="2400" b="1" dirty="0"/>
              <a:t>Grateful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62AF9E-BDD4-CBFB-12F2-F6DFFA326A6C}"/>
              </a:ext>
            </a:extLst>
          </p:cNvPr>
          <p:cNvSpPr txBox="1"/>
          <p:nvPr/>
        </p:nvSpPr>
        <p:spPr>
          <a:xfrm>
            <a:off x="6413230" y="822362"/>
            <a:ext cx="15517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Sharing</a:t>
            </a:r>
          </a:p>
          <a:p>
            <a:r>
              <a:rPr lang="en-US" sz="2400" b="1" dirty="0"/>
              <a:t>Kind</a:t>
            </a:r>
          </a:p>
          <a:p>
            <a:r>
              <a:rPr lang="en-US" sz="2400" b="1" dirty="0"/>
              <a:t>Helpful</a:t>
            </a:r>
          </a:p>
          <a:p>
            <a:r>
              <a:rPr lang="en-US" sz="2400" b="1" dirty="0"/>
              <a:t>Generous</a:t>
            </a:r>
          </a:p>
          <a:p>
            <a:r>
              <a:rPr lang="en-US" sz="2400" b="1" dirty="0"/>
              <a:t>Magical</a:t>
            </a:r>
          </a:p>
        </p:txBody>
      </p:sp>
      <p:pic>
        <p:nvPicPr>
          <p:cNvPr id="4" name="Picture 3" descr="A person standing on a paddle board in the water&#10;&#10;AI-generated content may be incorrect.">
            <a:extLst>
              <a:ext uri="{FF2B5EF4-FFF2-40B4-BE49-F238E27FC236}">
                <a16:creationId xmlns:a16="http://schemas.microsoft.com/office/drawing/2014/main" id="{8DB9F75E-39DE-0087-68FD-49B93976B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581" y="2917495"/>
            <a:ext cx="3940505" cy="3940505"/>
          </a:xfrm>
          <a:prstGeom prst="rect">
            <a:avLst/>
          </a:prstGeom>
        </p:spPr>
      </p:pic>
      <p:pic>
        <p:nvPicPr>
          <p:cNvPr id="6" name="Picture 5" descr="A person standing in a field with her eyes closed&#10;&#10;AI-generated content may be incorrect.">
            <a:extLst>
              <a:ext uri="{FF2B5EF4-FFF2-40B4-BE49-F238E27FC236}">
                <a16:creationId xmlns:a16="http://schemas.microsoft.com/office/drawing/2014/main" id="{083E4584-E57B-96B7-D323-3DE88EC75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52652"/>
            <a:ext cx="3605348" cy="3605348"/>
          </a:xfrm>
          <a:prstGeom prst="rect">
            <a:avLst/>
          </a:prstGeom>
        </p:spPr>
      </p:pic>
      <p:pic>
        <p:nvPicPr>
          <p:cNvPr id="8" name="Picture 7" descr="A person sitting in a hammock with a dog&#10;&#10;AI-generated content may be incorrect.">
            <a:extLst>
              <a:ext uri="{FF2B5EF4-FFF2-40B4-BE49-F238E27FC236}">
                <a16:creationId xmlns:a16="http://schemas.microsoft.com/office/drawing/2014/main" id="{999A11A5-442E-0C9D-D60F-66A905B1D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6589" y="3272589"/>
            <a:ext cx="3585411" cy="3585411"/>
          </a:xfrm>
          <a:prstGeom prst="rect">
            <a:avLst/>
          </a:prstGeom>
        </p:spPr>
      </p:pic>
      <p:pic>
        <p:nvPicPr>
          <p:cNvPr id="12" name="Picture 11" descr="A person holding a flower in a field&#10;&#10;AI-generated content may be incorrect.">
            <a:extLst>
              <a:ext uri="{FF2B5EF4-FFF2-40B4-BE49-F238E27FC236}">
                <a16:creationId xmlns:a16="http://schemas.microsoft.com/office/drawing/2014/main" id="{57F75987-B0C9-10E5-D69D-8E3B69815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124" y="0"/>
            <a:ext cx="2975811" cy="2975811"/>
          </a:xfrm>
          <a:prstGeom prst="rect">
            <a:avLst/>
          </a:prstGeom>
        </p:spPr>
      </p:pic>
      <p:pic>
        <p:nvPicPr>
          <p:cNvPr id="15" name="Picture 14" descr="A person sitting on a paddle board in the water&#10;&#10;AI-generated content may be incorrect.">
            <a:extLst>
              <a:ext uri="{FF2B5EF4-FFF2-40B4-BE49-F238E27FC236}">
                <a16:creationId xmlns:a16="http://schemas.microsoft.com/office/drawing/2014/main" id="{F1070F2C-5300-7C59-044E-9BD5B6089D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056709" cy="305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30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33AF5-FCB6-EE8B-20BA-38F396062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71922C-49C1-159A-11EE-15A4784C8894}"/>
              </a:ext>
            </a:extLst>
          </p:cNvPr>
          <p:cNvSpPr txBox="1"/>
          <p:nvPr/>
        </p:nvSpPr>
        <p:spPr>
          <a:xfrm>
            <a:off x="1068797" y="2926410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5CE54-8035-76B3-CC37-CABF687F47AB}"/>
              </a:ext>
            </a:extLst>
          </p:cNvPr>
          <p:cNvSpPr txBox="1"/>
          <p:nvPr/>
        </p:nvSpPr>
        <p:spPr>
          <a:xfrm>
            <a:off x="7982079" y="2925657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489D74-6A36-308E-144B-7A691A1A025F}"/>
              </a:ext>
            </a:extLst>
          </p:cNvPr>
          <p:cNvSpPr txBox="1"/>
          <p:nvPr/>
        </p:nvSpPr>
        <p:spPr>
          <a:xfrm>
            <a:off x="2155520" y="569070"/>
            <a:ext cx="6743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Two Character 1s learning together</a:t>
            </a:r>
            <a:endParaRPr lang="en-US" sz="3200" b="1" dirty="0"/>
          </a:p>
        </p:txBody>
      </p:sp>
      <p:pic>
        <p:nvPicPr>
          <p:cNvPr id="8" name="Picture 7" descr="A person in a courtroom with a gavel and a book&#10;&#10;AI-generated content may be incorrect.">
            <a:extLst>
              <a:ext uri="{FF2B5EF4-FFF2-40B4-BE49-F238E27FC236}">
                <a16:creationId xmlns:a16="http://schemas.microsoft.com/office/drawing/2014/main" id="{809889F3-6E82-886C-2A8F-BBA449F4B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516" y="1371600"/>
            <a:ext cx="5149516" cy="514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05038-2EF5-56AC-612B-FD96D9A30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D2195A-6027-FA07-737D-ECD18AB865E7}"/>
              </a:ext>
            </a:extLst>
          </p:cNvPr>
          <p:cNvSpPr txBox="1"/>
          <p:nvPr/>
        </p:nvSpPr>
        <p:spPr>
          <a:xfrm>
            <a:off x="1094923" y="2926410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C2DA5C-D8A3-7561-7834-6F2864268453}"/>
              </a:ext>
            </a:extLst>
          </p:cNvPr>
          <p:cNvSpPr txBox="1"/>
          <p:nvPr/>
        </p:nvSpPr>
        <p:spPr>
          <a:xfrm>
            <a:off x="7982079" y="2925657"/>
            <a:ext cx="1813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Character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44D1A-8CE8-DA07-D0C0-5D36374D4855}"/>
              </a:ext>
            </a:extLst>
          </p:cNvPr>
          <p:cNvSpPr txBox="1"/>
          <p:nvPr/>
        </p:nvSpPr>
        <p:spPr>
          <a:xfrm>
            <a:off x="1900690" y="569070"/>
            <a:ext cx="7303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Two Character 2s will never find peace</a:t>
            </a:r>
            <a:endParaRPr lang="en-US" sz="3200" b="1" dirty="0"/>
          </a:p>
        </p:txBody>
      </p:sp>
      <p:pic>
        <p:nvPicPr>
          <p:cNvPr id="2" name="Picture 1" descr="A person pointing at another person&#10;&#10;AI-generated content may be incorrect.">
            <a:extLst>
              <a:ext uri="{FF2B5EF4-FFF2-40B4-BE49-F238E27FC236}">
                <a16:creationId xmlns:a16="http://schemas.microsoft.com/office/drawing/2014/main" id="{3E9D42AD-5964-7801-4B2A-8EEFD73D0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989" y="1323474"/>
            <a:ext cx="5144169" cy="51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86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2708</TotalTime>
  <Words>227</Words>
  <Application>Microsoft Macintosh PowerPoint</Application>
  <PresentationFormat>Widescreen</PresentationFormat>
  <Paragraphs>102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Whole Brain Living</vt:lpstr>
      <vt:lpstr>PowerPoint Presentation</vt:lpstr>
      <vt:lpstr>PowerPoint Presentation</vt:lpstr>
      <vt:lpstr>Character 1</vt:lpstr>
      <vt:lpstr>Character 2</vt:lpstr>
      <vt:lpstr>Character 3</vt:lpstr>
      <vt:lpstr>Character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FOUR CHARACTERS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Jill Taylor</dc:creator>
  <cp:lastModifiedBy>Jill Taylor</cp:lastModifiedBy>
  <cp:revision>31</cp:revision>
  <dcterms:created xsi:type="dcterms:W3CDTF">2025-03-06T13:50:30Z</dcterms:created>
  <dcterms:modified xsi:type="dcterms:W3CDTF">2025-04-06T18:56:30Z</dcterms:modified>
</cp:coreProperties>
</file>